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mv" ContentType="video/x-ms-wmv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media1.wm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8583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932461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0581143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4573718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8323727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72395249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2345781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485268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1995367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1264870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GB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91531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8866B9-3990-4C7D-A425-94F112E4E133}" type="datetimeFigureOut">
              <a:rPr lang="en-GB" smtClean="0"/>
              <a:t>29/03/2018</a:t>
            </a:fld>
            <a:endParaRPr lang="en-GB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GB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0C9C15-3E3A-466D-8B04-C37AC1B4BC36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67727955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video" Target="../media/media1.wmv"/><Relationship Id="rId1" Type="http://schemas.microsoft.com/office/2007/relationships/media" Target="../media/media1.wm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2789487959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3113" y="-2337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814757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Widescreen</PresentationFormat>
  <Paragraphs>0</Paragraphs>
  <Slides>1</Slides>
  <Notes>0</Notes>
  <HiddenSlides>0</HiddenSlides>
  <MMClips>1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Air</dc:creator>
  <cp:lastModifiedBy>Manoj Kumar</cp:lastModifiedBy>
  <cp:revision>1</cp:revision>
  <dcterms:created xsi:type="dcterms:W3CDTF">2014-04-04T17:14:11Z</dcterms:created>
  <dcterms:modified xsi:type="dcterms:W3CDTF">2018-03-29T21:27:03Z</dcterms:modified>
</cp:coreProperties>
</file>

<file path=docProps/thumbnail.jpeg>
</file>